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accent3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11/27/16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err="1" smtClean="0"/>
              <a:t>Choupi</a:t>
            </a:r>
            <a:r>
              <a:rPr lang="es-ES_tradnl" dirty="0" smtClean="0"/>
              <a:t> a </a:t>
            </a:r>
            <a:r>
              <a:rPr lang="es-ES_tradnl" dirty="0" err="1" smtClean="0"/>
              <a:t>peur</a:t>
            </a:r>
            <a:r>
              <a:rPr lang="es-ES_tradnl" dirty="0" smtClean="0"/>
              <a:t> de </a:t>
            </a:r>
            <a:r>
              <a:rPr lang="es-ES_tradnl" dirty="0" err="1" smtClean="0"/>
              <a:t>l’orage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9673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Image result for choupi"/>
          <p:cNvPicPr>
            <a:picLocks noGrp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6377" y="1388521"/>
            <a:ext cx="3086100" cy="3630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 descr="Image result for avoir peur dessin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706" y="1313180"/>
            <a:ext cx="2265026" cy="339398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Texto 7"/>
          <p:cNvSpPr txBox="1"/>
          <p:nvPr/>
        </p:nvSpPr>
        <p:spPr>
          <a:xfrm>
            <a:off x="1839558" y="5314278"/>
            <a:ext cx="3173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800" dirty="0" smtClean="0"/>
              <a:t>CHOUPI</a:t>
            </a:r>
            <a:endParaRPr lang="es-ES_tradnl" sz="4800" dirty="0"/>
          </a:p>
        </p:txBody>
      </p:sp>
      <p:sp>
        <p:nvSpPr>
          <p:cNvPr id="9" name="CuadroTexto 8"/>
          <p:cNvSpPr txBox="1"/>
          <p:nvPr/>
        </p:nvSpPr>
        <p:spPr>
          <a:xfrm>
            <a:off x="7556706" y="4819424"/>
            <a:ext cx="33838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800" dirty="0" smtClean="0"/>
              <a:t>IL A PEUR</a:t>
            </a:r>
          </a:p>
          <a:p>
            <a:pPr algn="ctr"/>
            <a:r>
              <a:rPr lang="es-ES_tradnl" sz="3200" dirty="0" smtClean="0"/>
              <a:t>AVOIR PEUR </a:t>
            </a:r>
            <a:endParaRPr lang="es-ES_tradnl" sz="3200" dirty="0"/>
          </a:p>
        </p:txBody>
      </p:sp>
    </p:spTree>
    <p:extLst>
      <p:ext uri="{BB962C8B-B14F-4D97-AF65-F5344CB8AC3E}">
        <p14:creationId xmlns:p14="http://schemas.microsoft.com/office/powerpoint/2010/main" val="856110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 result for orage dessin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400" y="1233581"/>
            <a:ext cx="3334329" cy="335993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/>
          <p:cNvSpPr txBox="1"/>
          <p:nvPr/>
        </p:nvSpPr>
        <p:spPr>
          <a:xfrm>
            <a:off x="1795087" y="4669732"/>
            <a:ext cx="2313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4800" dirty="0" smtClean="0"/>
              <a:t>L’ORAGE</a:t>
            </a:r>
            <a:endParaRPr lang="es-ES_tradnl" sz="4800" dirty="0"/>
          </a:p>
        </p:txBody>
      </p:sp>
      <p:pic>
        <p:nvPicPr>
          <p:cNvPr id="4" name="Imagen 3" descr="../Desktop/descarg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777" y="1188776"/>
            <a:ext cx="3497263" cy="30604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7433533" y="4611893"/>
            <a:ext cx="23517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4800" dirty="0" smtClean="0"/>
              <a:t>LA PLUIE</a:t>
            </a:r>
            <a:endParaRPr lang="es-ES_tradnl" sz="4800" dirty="0"/>
          </a:p>
        </p:txBody>
      </p:sp>
    </p:spTree>
    <p:extLst>
      <p:ext uri="{BB962C8B-B14F-4D97-AF65-F5344CB8AC3E}">
        <p14:creationId xmlns:p14="http://schemas.microsoft.com/office/powerpoint/2010/main" val="1358772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387737" y="4012602"/>
            <a:ext cx="3107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4800" dirty="0" smtClean="0"/>
              <a:t>LES ÉCLEIRS</a:t>
            </a:r>
            <a:endParaRPr lang="es-ES_tradnl" sz="4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7218382" y="4058768"/>
            <a:ext cx="2915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dirty="0" smtClean="0"/>
              <a:t>LE BRUIT</a:t>
            </a:r>
            <a:endParaRPr lang="es-ES_tradnl" sz="4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615" y="649194"/>
            <a:ext cx="2857500" cy="28575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501" y="1068593"/>
            <a:ext cx="2642497" cy="264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0836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Retrospectiva</Template>
  <TotalTime>13</TotalTime>
  <Words>18</Words>
  <Application>Microsoft Macintosh PowerPoint</Application>
  <PresentationFormat>Panorámica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Calibri</vt:lpstr>
      <vt:lpstr>Calibri Light</vt:lpstr>
      <vt:lpstr>Retrospección</vt:lpstr>
      <vt:lpstr>Choupi a peur de l’orage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Choupi a peur de l’orage</dc:title>
  <dc:creator>Usuario de Microsoft Office</dc:creator>
  <cp:lastModifiedBy>Usuario de Microsoft Office</cp:lastModifiedBy>
  <cp:revision>2</cp:revision>
  <dcterms:created xsi:type="dcterms:W3CDTF">2016-11-27T18:21:53Z</dcterms:created>
  <dcterms:modified xsi:type="dcterms:W3CDTF">2016-11-27T18:35:40Z</dcterms:modified>
</cp:coreProperties>
</file>